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_rels/notesSlide20.xml.rels" ContentType="application/vnd.openxmlformats-package.relationships+xml"/>
  <Override PartName="/ppt/notesSlides/notesSlide20.xml" ContentType="application/vnd.openxmlformats-officedocument.presentationml.notesSlide+xml"/>
  <Override PartName="/ppt/_rels/presentation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6.xml.rels" ContentType="application/vnd.openxmlformats-package.relationships+xml"/>
  <Override PartName="/ppt/slideLayouts/slideLayout2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media/image9.png" ContentType="image/png"/>
  <Override PartName="/ppt/media/image13.png" ContentType="image/png"/>
  <Override PartName="/ppt/media/image8.png" ContentType="image/png"/>
  <Override PartName="/ppt/media/image12.png" ContentType="image/png"/>
  <Override PartName="/ppt/media/image7.png" ContentType="image/png"/>
  <Override PartName="/ppt/media/image11.png" ContentType="image/png"/>
  <Override PartName="/ppt/media/image6.png" ContentType="image/png"/>
  <Override PartName="/ppt/media/image10.png" ContentType="image/png"/>
  <Override PartName="/ppt/media/image5.png" ContentType="image/png"/>
  <Override PartName="/ppt/media/image4.png" ContentType="image/png"/>
  <Override PartName="/ppt/media/image3.png" ContentType="image/png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20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1.png" ContentType="image/png"/>
  <Override PartName="/ppt/media/image24.png" ContentType="image/png"/>
  <Override PartName="/ppt/media/image2.png" ContentType="image/png"/>
  <Override PartName="/ppt/media/image25.png" ContentType="image/png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19.xml" ContentType="application/vnd.openxmlformats-officedocument.presentationml.slide+xml"/>
  <Override PartName="/ppt/slides/slide4.xml" ContentType="application/vnd.openxmlformats-officedocument.presentationml.slide+xml"/>
  <Override PartName="/ppt/slides/slide6.xml" ContentType="application/vnd.openxmlformats-officedocument.presentationml.slide+xml"/>
  <Override PartName="/ppt/slides/slide20.xml" ContentType="application/vnd.openxmlformats-officedocument.presentationml.slide+xml"/>
  <Override PartName="/ppt/slides/slide18.xml" ContentType="application/vnd.openxmlformats-officedocument.presentationml.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20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3.xml.rels" ContentType="application/vnd.openxmlformats-package.relationships+xml"/>
  <Override PartName="/ppt/slides/_rels/slide16.xml.rels" ContentType="application/vnd.openxmlformats-package.relationships+xml"/>
  <Override PartName="/ppt/slides/_rels/slide12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19.xml.rels" ContentType="application/vnd.openxmlformats-package.relationships+xml"/>
  <Override PartName="/ppt/slides/_rels/slide3.xml.rels" ContentType="application/vnd.openxmlformats-package.relationships+xml"/>
  <Override PartName="/ppt/slides/_rels/slide6.xml.rels" ContentType="application/vnd.openxmlformats-package.relationships+xml"/>
  <Override PartName="/ppt/slides/_rels/slide18.xml.rels" ContentType="application/vnd.openxmlformats-package.relationships+xml"/>
  <Override PartName="/ppt/slides/_rels/slide17.xml.rels" ContentType="application/vnd.openxmlformats-package.relationships+xml"/>
  <Override PartName="/ppt/slides/slide16.xml" ContentType="application/vnd.openxmlformats-officedocument.presentationml.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5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x="9144000" cy="51435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4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IN" sz="4400" spc="-1" strike="noStrike">
                <a:latin typeface="Arial"/>
              </a:rPr>
              <a:t>Click to move the slide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IN" sz="2000" spc="-1" strike="noStrike">
                <a:latin typeface="Arial"/>
              </a:rPr>
              <a:t>Click to edit the notes format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121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IN" sz="1400" spc="-1" strike="noStrike">
                <a:latin typeface="Times New Roman"/>
              </a:rPr>
              <a:t>&lt;header&gt;</a:t>
            </a:r>
            <a:endParaRPr b="0" lang="en-IN" sz="1400" spc="-1" strike="noStrike">
              <a:latin typeface="Times New Roman"/>
            </a:endParaRPr>
          </a:p>
        </p:txBody>
      </p:sp>
      <p:sp>
        <p:nvSpPr>
          <p:cNvPr id="122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r>
              <a:rPr b="0" lang="en-IN" sz="1400" spc="-1" strike="noStrike">
                <a:latin typeface="Times New Roman"/>
              </a:rPr>
              <a:t>&lt;date/time&gt;</a:t>
            </a:r>
            <a:endParaRPr b="0" lang="en-IN" sz="1400" spc="-1" strike="noStrike">
              <a:latin typeface="Times New Roman"/>
            </a:endParaRPr>
          </a:p>
        </p:txBody>
      </p:sp>
      <p:sp>
        <p:nvSpPr>
          <p:cNvPr id="123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r>
              <a:rPr b="0" lang="en-IN" sz="1400" spc="-1" strike="noStrike">
                <a:latin typeface="Times New Roman"/>
              </a:rPr>
              <a:t>&lt;footer&gt;</a:t>
            </a:r>
            <a:endParaRPr b="0" lang="en-IN" sz="1400" spc="-1" strike="noStrike">
              <a:latin typeface="Times New Roman"/>
            </a:endParaRPr>
          </a:p>
        </p:txBody>
      </p:sp>
      <p:sp>
        <p:nvSpPr>
          <p:cNvPr id="124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 algn="r"/>
            <a:fld id="{016AD731-8046-4EB2-B791-6736A45E3021}" type="slidenum">
              <a:rPr b="0" lang="en-IN" sz="1400" spc="-1" strike="noStrike">
                <a:latin typeface="Times New Roman"/>
              </a:rPr>
              <a:t>&lt;number&gt;</a:t>
            </a:fld>
            <a:endParaRPr b="0" lang="en-IN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20.xml.rels><?xml version="1.0" encoding="UTF-8"?>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
</Relationships>
</file>

<file path=ppt/notesSlides/notesSlide2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</p:spPr>
      </p:sp>
      <p:sp>
        <p:nvSpPr>
          <p:cNvPr id="17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6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IN" sz="2000" spc="-1" strike="noStrike">
              <a:latin typeface="Arial"/>
            </a:endParaRPr>
          </a:p>
        </p:txBody>
      </p:sp>
      <p:sp>
        <p:nvSpPr>
          <p:cNvPr id="171" name="CustomShape 3"/>
          <p:cNvSpPr/>
          <p:nvPr/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88EB77A6-69D6-479C-AA6C-2871EEEB910C}" type="slidenum">
              <a:rPr b="0" lang="en" sz="1200" spc="-1" strike="noStrike">
                <a:solidFill>
                  <a:srgbClr val="000000"/>
                </a:solidFill>
                <a:latin typeface="Calibri"/>
                <a:ea typeface="Calibri"/>
              </a:rPr>
              <a:t>&lt;number&gt;</a:t>
            </a:fld>
            <a:endParaRPr b="0" lang="en-IN" sz="12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0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5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6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7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9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95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03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11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15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16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17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18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Relationship Id="rId9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slideLayout" Target="../slideLayouts/slideLayout25.xml"/><Relationship Id="rId6" Type="http://schemas.openxmlformats.org/officeDocument/2006/relationships/slideLayout" Target="../slideLayouts/slideLayout26.xml"/><Relationship Id="rId7" Type="http://schemas.openxmlformats.org/officeDocument/2006/relationships/slideLayout" Target="../slideLayouts/slideLayout27.xml"/><Relationship Id="rId8" Type="http://schemas.openxmlformats.org/officeDocument/2006/relationships/slideLayout" Target="../slideLayouts/slideLayout28.xml"/><Relationship Id="rId9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35.xml"/><Relationship Id="rId16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IN" sz="4400" spc="-1" strike="noStrike">
                <a:latin typeface="Arial"/>
              </a:rPr>
              <a:t>Click to edit the title text format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Arial"/>
              </a:rPr>
              <a:t>Click to edit the outline text format</a:t>
            </a:r>
            <a:endParaRPr b="0" lang="en-IN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800" spc="-1" strike="noStrike">
                <a:latin typeface="Arial"/>
              </a:rPr>
              <a:t>Second Outline Level</a:t>
            </a:r>
            <a:endParaRPr b="0" lang="en-IN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latin typeface="Arial"/>
              </a:rPr>
              <a:t>Third Outline Level</a:t>
            </a:r>
            <a:endParaRPr b="0" lang="en-IN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latin typeface="Arial"/>
              </a:rPr>
              <a:t>Fourth Outline Level</a:t>
            </a:r>
            <a:endParaRPr b="0" lang="en-IN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Fifth Outline Level</a:t>
            </a:r>
            <a:endParaRPr b="0" lang="en-IN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Sixth Outline Level</a:t>
            </a:r>
            <a:endParaRPr b="0" lang="en-IN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Seventh Outline Level</a:t>
            </a:r>
            <a:endParaRPr b="0" lang="en-IN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57;p14" descr="A picture containing indoor&#10;&#10;Description generated with high confidence"/>
          <p:cNvPicPr/>
          <p:nvPr/>
        </p:nvPicPr>
        <p:blipFill>
          <a:blip r:embed="rId2"/>
          <a:stretch/>
        </p:blipFill>
        <p:spPr>
          <a:xfrm>
            <a:off x="0" y="4698000"/>
            <a:ext cx="9128880" cy="402840"/>
          </a:xfrm>
          <a:prstGeom prst="rect">
            <a:avLst/>
          </a:prstGeom>
          <a:ln>
            <a:noFill/>
          </a:ln>
        </p:spPr>
      </p:pic>
      <p:pic>
        <p:nvPicPr>
          <p:cNvPr id="39" name="Google Shape;58;p14" descr=""/>
          <p:cNvPicPr/>
          <p:nvPr/>
        </p:nvPicPr>
        <p:blipFill>
          <a:blip r:embed="rId3"/>
          <a:stretch/>
        </p:blipFill>
        <p:spPr>
          <a:xfrm>
            <a:off x="7743600" y="156240"/>
            <a:ext cx="1214280" cy="286200"/>
          </a:xfrm>
          <a:prstGeom prst="rect">
            <a:avLst/>
          </a:prstGeom>
          <a:ln>
            <a:noFill/>
          </a:ln>
        </p:spPr>
      </p:pic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IN" sz="4400" spc="-1" strike="noStrike">
                <a:latin typeface="Arial"/>
              </a:rPr>
              <a:t>Click to edit the title text format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Arial"/>
              </a:rPr>
              <a:t>Click to edit the outline text format</a:t>
            </a:r>
            <a:endParaRPr b="0" lang="en-IN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800" spc="-1" strike="noStrike">
                <a:latin typeface="Arial"/>
              </a:rPr>
              <a:t>Second Outline Level</a:t>
            </a:r>
            <a:endParaRPr b="0" lang="en-IN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latin typeface="Arial"/>
              </a:rPr>
              <a:t>Third Outline Level</a:t>
            </a:r>
            <a:endParaRPr b="0" lang="en-IN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latin typeface="Arial"/>
              </a:rPr>
              <a:t>Fourth Outline Level</a:t>
            </a:r>
            <a:endParaRPr b="0" lang="en-IN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Fifth Outline Level</a:t>
            </a:r>
            <a:endParaRPr b="0" lang="en-IN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Sixth Outline Level</a:t>
            </a:r>
            <a:endParaRPr b="0" lang="en-IN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Seventh Outline Level</a:t>
            </a:r>
            <a:endParaRPr b="0" lang="en-IN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60;p15" descr=""/>
          <p:cNvPicPr/>
          <p:nvPr/>
        </p:nvPicPr>
        <p:blipFill>
          <a:blip r:embed="rId2"/>
          <a:stretch/>
        </p:blipFill>
        <p:spPr>
          <a:xfrm>
            <a:off x="131760" y="156240"/>
            <a:ext cx="1214280" cy="286200"/>
          </a:xfrm>
          <a:prstGeom prst="rect">
            <a:avLst/>
          </a:prstGeom>
          <a:ln>
            <a:noFill/>
          </a:ln>
        </p:spPr>
      </p:pic>
      <p:pic>
        <p:nvPicPr>
          <p:cNvPr id="79" name="Google Shape;61;p15" descr=""/>
          <p:cNvPicPr/>
          <p:nvPr/>
        </p:nvPicPr>
        <p:blipFill>
          <a:blip r:embed="rId3"/>
          <a:stretch/>
        </p:blipFill>
        <p:spPr>
          <a:xfrm>
            <a:off x="0" y="0"/>
            <a:ext cx="9142920" cy="5142600"/>
          </a:xfrm>
          <a:prstGeom prst="rect">
            <a:avLst/>
          </a:prstGeom>
          <a:ln>
            <a:noFill/>
          </a:ln>
        </p:spPr>
      </p:pic>
      <p:pic>
        <p:nvPicPr>
          <p:cNvPr id="80" name="Google Shape;62;p15" descr=""/>
          <p:cNvPicPr/>
          <p:nvPr/>
        </p:nvPicPr>
        <p:blipFill>
          <a:blip r:embed="rId4"/>
          <a:stretch/>
        </p:blipFill>
        <p:spPr>
          <a:xfrm>
            <a:off x="7271280" y="252000"/>
            <a:ext cx="1595520" cy="380880"/>
          </a:xfrm>
          <a:prstGeom prst="rect">
            <a:avLst/>
          </a:prstGeom>
          <a:ln>
            <a:noFill/>
          </a:ln>
        </p:spPr>
      </p:pic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IN" sz="4400" spc="-1" strike="noStrike">
                <a:latin typeface="Arial"/>
              </a:rPr>
              <a:t>Click to edit the title text format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Arial"/>
              </a:rPr>
              <a:t>Click to edit the outline text format</a:t>
            </a:r>
            <a:endParaRPr b="0" lang="en-IN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800" spc="-1" strike="noStrike">
                <a:latin typeface="Arial"/>
              </a:rPr>
              <a:t>Second Outline Level</a:t>
            </a:r>
            <a:endParaRPr b="0" lang="en-IN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latin typeface="Arial"/>
              </a:rPr>
              <a:t>Third Outline Level</a:t>
            </a:r>
            <a:endParaRPr b="0" lang="en-IN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latin typeface="Arial"/>
              </a:rPr>
              <a:t>Fourth Outline Level</a:t>
            </a:r>
            <a:endParaRPr b="0" lang="en-IN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Fifth Outline Level</a:t>
            </a:r>
            <a:endParaRPr b="0" lang="en-IN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Sixth Outline Level</a:t>
            </a:r>
            <a:endParaRPr b="0" lang="en-IN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Seventh Outline Level</a:t>
            </a:r>
            <a:endParaRPr b="0" lang="en-IN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  <p:sldLayoutId id="2147483683" r:id="rId13"/>
    <p:sldLayoutId id="2147483684" r:id="rId14"/>
    <p:sldLayoutId id="2147483685" r:id="rId15"/>
    <p:sldLayoutId id="2147483686" r:id="rId16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0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CustomShape 1"/>
          <p:cNvSpPr/>
          <p:nvPr/>
        </p:nvSpPr>
        <p:spPr>
          <a:xfrm>
            <a:off x="0" y="0"/>
            <a:ext cx="9142920" cy="5142600"/>
          </a:xfrm>
          <a:prstGeom prst="rect">
            <a:avLst/>
          </a:prstGeom>
          <a:solidFill>
            <a:srgbClr val="00458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26" name="Google Shape;68;p16" descr=""/>
          <p:cNvPicPr/>
          <p:nvPr/>
        </p:nvPicPr>
        <p:blipFill>
          <a:blip r:embed="rId1"/>
          <a:stretch/>
        </p:blipFill>
        <p:spPr>
          <a:xfrm>
            <a:off x="3829680" y="-177480"/>
            <a:ext cx="5489640" cy="4505760"/>
          </a:xfrm>
          <a:prstGeom prst="rect">
            <a:avLst/>
          </a:prstGeom>
          <a:ln>
            <a:noFill/>
          </a:ln>
        </p:spPr>
      </p:pic>
      <p:pic>
        <p:nvPicPr>
          <p:cNvPr id="127" name="Google Shape;69;p16" descr=""/>
          <p:cNvPicPr/>
          <p:nvPr/>
        </p:nvPicPr>
        <p:blipFill>
          <a:blip r:embed="rId2"/>
          <a:stretch/>
        </p:blipFill>
        <p:spPr>
          <a:xfrm rot="10800000">
            <a:off x="1565280" y="530640"/>
            <a:ext cx="5489640" cy="4505760"/>
          </a:xfrm>
          <a:prstGeom prst="rect">
            <a:avLst/>
          </a:prstGeom>
          <a:ln>
            <a:noFill/>
          </a:ln>
        </p:spPr>
      </p:pic>
      <p:sp>
        <p:nvSpPr>
          <p:cNvPr id="128" name="CustomShape 2"/>
          <p:cNvSpPr/>
          <p:nvPr/>
        </p:nvSpPr>
        <p:spPr>
          <a:xfrm>
            <a:off x="1756800" y="1983240"/>
            <a:ext cx="5367240" cy="117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68400" rIns="68400" tIns="34200" bIns="3420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2400" spc="-1" strike="noStrike">
                <a:solidFill>
                  <a:srgbClr val="ffffff"/>
                </a:solidFill>
                <a:latin typeface="Poppins Medium"/>
                <a:ea typeface="Poppins Medium"/>
              </a:rPr>
              <a:t>Docker  Assignment</a:t>
            </a:r>
            <a:endParaRPr b="0" lang="en-IN" sz="2400" spc="-1" strike="noStrike">
              <a:latin typeface="Arial"/>
            </a:endParaRPr>
          </a:p>
        </p:txBody>
      </p:sp>
      <p:pic>
        <p:nvPicPr>
          <p:cNvPr id="129" name="Google Shape;71;p16" descr="A picture containing clipart&#10;&#10;Description generated with very high confidence"/>
          <p:cNvPicPr/>
          <p:nvPr/>
        </p:nvPicPr>
        <p:blipFill>
          <a:blip r:embed="rId3"/>
          <a:stretch/>
        </p:blipFill>
        <p:spPr>
          <a:xfrm>
            <a:off x="273960" y="222120"/>
            <a:ext cx="1733040" cy="413640"/>
          </a:xfrm>
          <a:prstGeom prst="rect">
            <a:avLst/>
          </a:prstGeom>
          <a:ln>
            <a:noFill/>
          </a:ln>
        </p:spPr>
      </p:pic>
      <p:sp>
        <p:nvSpPr>
          <p:cNvPr id="130" name="CustomShape 3"/>
          <p:cNvSpPr/>
          <p:nvPr/>
        </p:nvSpPr>
        <p:spPr>
          <a:xfrm>
            <a:off x="6079320" y="4358520"/>
            <a:ext cx="2881800" cy="483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68400" rIns="68400" tIns="34200" bIns="3420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pc="-1" strike="noStrike">
                <a:solidFill>
                  <a:srgbClr val="ffffff"/>
                </a:solidFill>
                <a:latin typeface="Poppins"/>
                <a:ea typeface="Poppins"/>
              </a:rPr>
              <a:t>Presented By : Akshit Kumar </a:t>
            </a:r>
            <a:endParaRPr b="0" lang="en-IN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7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nodeType="after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1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4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CustomShape 1"/>
          <p:cNvSpPr/>
          <p:nvPr/>
        </p:nvSpPr>
        <p:spPr>
          <a:xfrm>
            <a:off x="628560" y="248760"/>
            <a:ext cx="7885800" cy="435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1800" spc="-1" strike="noStrike">
                <a:solidFill>
                  <a:srgbClr val="595959"/>
                </a:solidFill>
                <a:latin typeface="Open Sans Light"/>
                <a:ea typeface="Open Sans Light"/>
              </a:rPr>
              <a:t>Step 8 : Conﬁgure the Jenkins pipeline</a:t>
            </a:r>
            <a:endParaRPr b="0" lang="en-IN" sz="1800" spc="-1" strike="noStrike">
              <a:latin typeface="Arial"/>
            </a:endParaRPr>
          </a:p>
        </p:txBody>
      </p:sp>
      <p:pic>
        <p:nvPicPr>
          <p:cNvPr id="149" name="Google Shape;127;p25" descr=""/>
          <p:cNvPicPr/>
          <p:nvPr/>
        </p:nvPicPr>
        <p:blipFill>
          <a:blip r:embed="rId1"/>
          <a:stretch/>
        </p:blipFill>
        <p:spPr>
          <a:xfrm>
            <a:off x="152280" y="837360"/>
            <a:ext cx="8838000" cy="36255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CustomShape 1"/>
          <p:cNvSpPr/>
          <p:nvPr/>
        </p:nvSpPr>
        <p:spPr>
          <a:xfrm>
            <a:off x="628560" y="248760"/>
            <a:ext cx="7885800" cy="435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2000" spc="-1" strike="noStrike">
                <a:solidFill>
                  <a:srgbClr val="595959"/>
                </a:solidFill>
                <a:latin typeface="Open Sans Light"/>
                <a:ea typeface="Open Sans Light"/>
              </a:rPr>
              <a:t>Step 9 : Build it</a:t>
            </a:r>
            <a:endParaRPr b="0" lang="en-IN" sz="2000" spc="-1" strike="noStrike">
              <a:latin typeface="Arial"/>
            </a:endParaRPr>
          </a:p>
        </p:txBody>
      </p:sp>
      <p:pic>
        <p:nvPicPr>
          <p:cNvPr id="151" name="Google Shape;133;p26" descr=""/>
          <p:cNvPicPr/>
          <p:nvPr/>
        </p:nvPicPr>
        <p:blipFill>
          <a:blip r:embed="rId1"/>
          <a:stretch/>
        </p:blipFill>
        <p:spPr>
          <a:xfrm>
            <a:off x="824400" y="670680"/>
            <a:ext cx="7382880" cy="41526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CustomShape 1"/>
          <p:cNvSpPr/>
          <p:nvPr/>
        </p:nvSpPr>
        <p:spPr>
          <a:xfrm>
            <a:off x="628560" y="248760"/>
            <a:ext cx="7885800" cy="435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2000" spc="-1" strike="noStrike">
                <a:solidFill>
                  <a:srgbClr val="595959"/>
                </a:solidFill>
                <a:latin typeface="Open Sans Light"/>
                <a:ea typeface="Open Sans Light"/>
              </a:rPr>
              <a:t>Step 10 : Check Build status</a:t>
            </a:r>
            <a:endParaRPr b="0" lang="en-IN" sz="2000" spc="-1" strike="noStrike">
              <a:latin typeface="Arial"/>
            </a:endParaRPr>
          </a:p>
        </p:txBody>
      </p:sp>
      <p:pic>
        <p:nvPicPr>
          <p:cNvPr id="153" name="Google Shape;139;p27" descr=""/>
          <p:cNvPicPr/>
          <p:nvPr/>
        </p:nvPicPr>
        <p:blipFill>
          <a:blip r:embed="rId1"/>
          <a:stretch/>
        </p:blipFill>
        <p:spPr>
          <a:xfrm>
            <a:off x="648000" y="574920"/>
            <a:ext cx="7937280" cy="41770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CustomShape 1"/>
          <p:cNvSpPr/>
          <p:nvPr/>
        </p:nvSpPr>
        <p:spPr>
          <a:xfrm>
            <a:off x="628560" y="248760"/>
            <a:ext cx="7885800" cy="435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 fontScale="1000"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" sz="8000" spc="-1" strike="noStrike">
                <a:solidFill>
                  <a:srgbClr val="595959"/>
                </a:solidFill>
                <a:latin typeface="Open Sans"/>
                <a:ea typeface="Open Sans"/>
              </a:rPr>
              <a:t>Step </a:t>
            </a:r>
            <a:r>
              <a:rPr b="1" lang="en" sz="8800" spc="-1" strike="noStrike">
                <a:solidFill>
                  <a:srgbClr val="595959"/>
                </a:solidFill>
                <a:latin typeface="Open Sans"/>
                <a:ea typeface="Open Sans"/>
              </a:rPr>
              <a:t>11</a:t>
            </a:r>
            <a:r>
              <a:rPr b="1" lang="en" sz="8000" spc="-1" strike="noStrike">
                <a:solidFill>
                  <a:srgbClr val="595959"/>
                </a:solidFill>
                <a:latin typeface="Open Sans"/>
                <a:ea typeface="Open Sans"/>
              </a:rPr>
              <a:t> : Finally Execute the jenkin at 3000 port</a:t>
            </a:r>
            <a:br/>
            <a:br/>
            <a:endParaRPr b="0" lang="en-IN" sz="8000" spc="-1" strike="noStrike">
              <a:latin typeface="Arial"/>
            </a:endParaRPr>
          </a:p>
        </p:txBody>
      </p:sp>
      <p:pic>
        <p:nvPicPr>
          <p:cNvPr id="155" name="Google Shape;145;p28" descr=""/>
          <p:cNvPicPr/>
          <p:nvPr/>
        </p:nvPicPr>
        <p:blipFill>
          <a:blip r:embed="rId1"/>
          <a:stretch/>
        </p:blipFill>
        <p:spPr>
          <a:xfrm>
            <a:off x="648000" y="527400"/>
            <a:ext cx="7382880" cy="41526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CustomShape 1"/>
          <p:cNvSpPr/>
          <p:nvPr/>
        </p:nvSpPr>
        <p:spPr>
          <a:xfrm>
            <a:off x="628560" y="248760"/>
            <a:ext cx="7885800" cy="326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 fontScale="87000"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" sz="2400" spc="-1" strike="noStrike">
                <a:solidFill>
                  <a:srgbClr val="595959"/>
                </a:solidFill>
                <a:latin typeface="Open Sans"/>
                <a:ea typeface="Open Sans"/>
              </a:rPr>
              <a:t>jenkin at 3001 port</a:t>
            </a:r>
            <a:endParaRPr b="0" lang="en-IN" sz="2400" spc="-1" strike="noStrike">
              <a:latin typeface="Arial"/>
            </a:endParaRPr>
          </a:p>
        </p:txBody>
      </p:sp>
      <p:pic>
        <p:nvPicPr>
          <p:cNvPr id="157" name="Google Shape;151;p29" descr=""/>
          <p:cNvPicPr/>
          <p:nvPr/>
        </p:nvPicPr>
        <p:blipFill>
          <a:blip r:embed="rId1"/>
          <a:stretch/>
        </p:blipFill>
        <p:spPr>
          <a:xfrm>
            <a:off x="839520" y="685080"/>
            <a:ext cx="7382880" cy="41526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" descr=""/>
          <p:cNvPicPr/>
          <p:nvPr/>
        </p:nvPicPr>
        <p:blipFill>
          <a:blip r:embed="rId1"/>
          <a:stretch/>
        </p:blipFill>
        <p:spPr>
          <a:xfrm>
            <a:off x="720000" y="936000"/>
            <a:ext cx="7631280" cy="3527280"/>
          </a:xfrm>
          <a:prstGeom prst="rect">
            <a:avLst/>
          </a:prstGeom>
          <a:ln>
            <a:noFill/>
          </a:ln>
        </p:spPr>
      </p:pic>
      <p:sp>
        <p:nvSpPr>
          <p:cNvPr id="159" name="CustomShape 1"/>
          <p:cNvSpPr/>
          <p:nvPr/>
        </p:nvSpPr>
        <p:spPr>
          <a:xfrm>
            <a:off x="1872000" y="216000"/>
            <a:ext cx="5975280" cy="432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" sz="2000" spc="-1" strike="noStrike">
                <a:solidFill>
                  <a:srgbClr val="595959"/>
                </a:solidFill>
                <a:latin typeface="Open Sans"/>
                <a:ea typeface="Open Sans"/>
              </a:rPr>
              <a:t>Step 12-Installed &amp;Build Docker Image</a:t>
            </a:r>
            <a:endParaRPr b="0" lang="en-IN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CustomShape 1"/>
          <p:cNvSpPr/>
          <p:nvPr/>
        </p:nvSpPr>
        <p:spPr>
          <a:xfrm>
            <a:off x="2184840" y="360000"/>
            <a:ext cx="4943160" cy="502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" sz="2000" spc="-1" strike="noStrike">
                <a:solidFill>
                  <a:srgbClr val="595959"/>
                </a:solidFill>
                <a:latin typeface="Open Sans"/>
                <a:ea typeface="Open Sans"/>
              </a:rPr>
              <a:t>Step 13-Push Docker Image</a:t>
            </a:r>
            <a:endParaRPr b="0" lang="en-IN" sz="2000" spc="-1" strike="noStrike">
              <a:latin typeface="Arial"/>
            </a:endParaRPr>
          </a:p>
        </p:txBody>
      </p:sp>
      <p:pic>
        <p:nvPicPr>
          <p:cNvPr id="161" name="" descr=""/>
          <p:cNvPicPr/>
          <p:nvPr/>
        </p:nvPicPr>
        <p:blipFill>
          <a:blip r:embed="rId1"/>
          <a:stretch/>
        </p:blipFill>
        <p:spPr>
          <a:xfrm>
            <a:off x="749160" y="927360"/>
            <a:ext cx="7242120" cy="37519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CustomShape 1"/>
          <p:cNvSpPr/>
          <p:nvPr/>
        </p:nvSpPr>
        <p:spPr>
          <a:xfrm>
            <a:off x="1584000" y="288000"/>
            <a:ext cx="5687280" cy="60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Step 14- Create proﬁle at DockerHub and push the image by terminal</a:t>
            </a:r>
            <a:endParaRPr b="0" lang="en-IN" sz="1800" spc="-1" strike="noStrike">
              <a:latin typeface="Arial"/>
            </a:endParaRPr>
          </a:p>
        </p:txBody>
      </p:sp>
      <p:pic>
        <p:nvPicPr>
          <p:cNvPr id="163" name="" descr=""/>
          <p:cNvPicPr/>
          <p:nvPr/>
        </p:nvPicPr>
        <p:blipFill>
          <a:blip r:embed="rId1"/>
          <a:stretch/>
        </p:blipFill>
        <p:spPr>
          <a:xfrm>
            <a:off x="720000" y="900360"/>
            <a:ext cx="7631280" cy="36349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CustomShape 1"/>
          <p:cNvSpPr/>
          <p:nvPr/>
        </p:nvSpPr>
        <p:spPr>
          <a:xfrm>
            <a:off x="628560" y="248760"/>
            <a:ext cx="7885800" cy="435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 fontScale="2000"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" sz="4800" spc="-1" strike="noStrike">
                <a:solidFill>
                  <a:srgbClr val="595959"/>
                </a:solidFill>
                <a:latin typeface="Open Sans"/>
                <a:ea typeface="Open Sans"/>
              </a:rPr>
              <a:t>  </a:t>
            </a:r>
            <a:r>
              <a:rPr b="1" lang="en" sz="6600" spc="-1" strike="noStrike">
                <a:solidFill>
                  <a:srgbClr val="595959"/>
                </a:solidFill>
                <a:latin typeface="Open Sans"/>
                <a:ea typeface="Open Sans"/>
              </a:rPr>
              <a:t>Finally Execute the jenkin at 3000 port</a:t>
            </a:r>
            <a:br/>
            <a:br/>
            <a:endParaRPr b="0" lang="en-IN" sz="6600" spc="-1" strike="noStrike">
              <a:latin typeface="Arial"/>
            </a:endParaRPr>
          </a:p>
        </p:txBody>
      </p:sp>
      <p:pic>
        <p:nvPicPr>
          <p:cNvPr id="165" name="Google Shape;145;p28_1" descr=""/>
          <p:cNvPicPr/>
          <p:nvPr/>
        </p:nvPicPr>
        <p:blipFill>
          <a:blip r:embed="rId1"/>
          <a:stretch/>
        </p:blipFill>
        <p:spPr>
          <a:xfrm>
            <a:off x="1019160" y="685080"/>
            <a:ext cx="7382880" cy="41526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CustomShape 1"/>
          <p:cNvSpPr/>
          <p:nvPr/>
        </p:nvSpPr>
        <p:spPr>
          <a:xfrm>
            <a:off x="864000" y="144000"/>
            <a:ext cx="7885800" cy="326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 fontScale="24000"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" sz="2800" spc="-1" strike="noStrike">
                <a:solidFill>
                  <a:srgbClr val="595959"/>
                </a:solidFill>
                <a:latin typeface="Open Sans"/>
                <a:ea typeface="Open Sans"/>
              </a:rPr>
              <a:t>jenkin at 3001 port</a:t>
            </a:r>
            <a:br/>
            <a:r>
              <a:rPr b="1" lang="en" sz="2800" spc="-1" strike="noStrike">
                <a:solidFill>
                  <a:srgbClr val="595959"/>
                </a:solidFill>
                <a:latin typeface="Open Sans"/>
                <a:ea typeface="Open Sans"/>
              </a:rPr>
              <a:t>url http://3.141.168.111:3001/</a:t>
            </a:r>
            <a:endParaRPr b="0" lang="en-IN" sz="2800" spc="-1" strike="noStrike">
              <a:latin typeface="Arial"/>
            </a:endParaRPr>
          </a:p>
        </p:txBody>
      </p:sp>
      <p:pic>
        <p:nvPicPr>
          <p:cNvPr id="167" name="Google Shape;151;p29_1" descr=""/>
          <p:cNvPicPr/>
          <p:nvPr/>
        </p:nvPicPr>
        <p:blipFill>
          <a:blip r:embed="rId1"/>
          <a:stretch/>
        </p:blipFill>
        <p:spPr>
          <a:xfrm>
            <a:off x="864000" y="576000"/>
            <a:ext cx="7382880" cy="41526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CustomShape 1"/>
          <p:cNvSpPr/>
          <p:nvPr/>
        </p:nvSpPr>
        <p:spPr>
          <a:xfrm>
            <a:off x="628560" y="248760"/>
            <a:ext cx="7885800" cy="435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 fontScale="12000"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" sz="2800" spc="-1" strike="noStrike">
                <a:solidFill>
                  <a:srgbClr val="595959"/>
                </a:solidFill>
                <a:latin typeface="Source Sans Pro"/>
                <a:ea typeface="Source Sans Pro"/>
              </a:rPr>
              <a:t>                                                                   </a:t>
            </a:r>
            <a:r>
              <a:rPr b="1" lang="en" sz="6000" spc="-1" strike="noStrike">
                <a:solidFill>
                  <a:srgbClr val="595959"/>
                </a:solidFill>
                <a:latin typeface="Source Sans Pro"/>
                <a:ea typeface="Source Sans Pro"/>
              </a:rPr>
              <a:t>Agenda</a:t>
            </a:r>
            <a:br/>
            <a:r>
              <a:rPr b="1" lang="en" sz="2800" spc="-1" strike="noStrike">
                <a:solidFill>
                  <a:srgbClr val="595959"/>
                </a:solidFill>
                <a:latin typeface="Source Sans Pro"/>
                <a:ea typeface="Source Sans Pro"/>
              </a:rPr>
              <a:t> </a:t>
            </a:r>
            <a:endParaRPr b="0" lang="en-IN" sz="2800" spc="-1" strike="noStrike">
              <a:latin typeface="Arial"/>
            </a:endParaRPr>
          </a:p>
        </p:txBody>
      </p:sp>
      <p:sp>
        <p:nvSpPr>
          <p:cNvPr id="132" name="CustomShape 2"/>
          <p:cNvSpPr/>
          <p:nvPr/>
        </p:nvSpPr>
        <p:spPr>
          <a:xfrm>
            <a:off x="628560" y="695880"/>
            <a:ext cx="7885800" cy="3912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 fontScale="91000"/>
          </a:bodyPr>
          <a:p>
            <a:pPr>
              <a:lnSpc>
                <a:spcPct val="115000"/>
              </a:lnSpc>
            </a:pPr>
            <a:r>
              <a:rPr b="0" lang="en" sz="1400" spc="-1" strike="noStrike">
                <a:solidFill>
                  <a:srgbClr val="000000"/>
                </a:solidFill>
                <a:latin typeface="Arial"/>
                <a:ea typeface="Arial"/>
              </a:rPr>
              <a:t>1. YourCreate a Jenkins pipeline to deploy application present at:</a:t>
            </a:r>
            <a:endParaRPr b="0" lang="en-IN" sz="1400" spc="-1" strike="noStrike"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" sz="1400" spc="-1" strike="noStrike">
                <a:solidFill>
                  <a:srgbClr val="000000"/>
                </a:solidFill>
                <a:latin typeface="Arial"/>
                <a:ea typeface="Arial"/>
              </a:rPr>
              <a:t>       </a:t>
            </a:r>
            <a:r>
              <a:rPr b="0" lang="en" sz="1400" spc="-1" strike="noStrike">
                <a:solidFill>
                  <a:srgbClr val="000000"/>
                </a:solidFill>
                <a:latin typeface="Arial"/>
                <a:ea typeface="Arial"/>
              </a:rPr>
              <a:t>https://github.com/knoldus/node-hello</a:t>
            </a:r>
            <a:endParaRPr b="0" lang="en-IN" sz="1400" spc="-1" strike="noStrike"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" sz="1400" spc="-1" strike="noStrike">
                <a:solidFill>
                  <a:srgbClr val="000000"/>
                </a:solidFill>
                <a:latin typeface="Arial"/>
                <a:ea typeface="Arial"/>
              </a:rPr>
              <a:t>2. Required command to run the application and the ports being used are present in the Github repository.</a:t>
            </a:r>
            <a:endParaRPr b="0" lang="en-IN" sz="1400" spc="-1" strike="noStrike"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" sz="1400" spc="-1" strike="noStrike">
                <a:solidFill>
                  <a:srgbClr val="000000"/>
                </a:solidFill>
                <a:latin typeface="Arial"/>
                <a:ea typeface="Arial"/>
              </a:rPr>
              <a:t>3. The application should be containerized and should be running on docker.</a:t>
            </a:r>
            <a:endParaRPr b="0" lang="en-IN" sz="1400" spc="-1" strike="noStrike"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" sz="1400" spc="-1" strike="noStrike">
                <a:solidFill>
                  <a:srgbClr val="000000"/>
                </a:solidFill>
                <a:latin typeface="Arial"/>
                <a:ea typeface="Arial"/>
              </a:rPr>
              <a:t>4. The image has to be pushed on DockerHub and should be pulled for running.</a:t>
            </a:r>
            <a:endParaRPr b="0" lang="en-IN" sz="1400" spc="-1" strike="noStrike"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" sz="1400" spc="-1" strike="noStrike">
                <a:solidFill>
                  <a:srgbClr val="000000"/>
                </a:solidFill>
                <a:latin typeface="Arial"/>
                <a:ea typeface="Arial"/>
              </a:rPr>
              <a:t>5. The ports of the application should be open for communication and accept connection on the host machine.</a:t>
            </a:r>
            <a:endParaRPr b="0" lang="en-IN" sz="1400" spc="-1" strike="noStrike"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" sz="1400" spc="-1" strike="noStrike">
                <a:solidFill>
                  <a:srgbClr val="000000"/>
                </a:solidFill>
                <a:latin typeface="Arial"/>
                <a:ea typeface="Arial"/>
              </a:rPr>
              <a:t>6. Use any type of Jenkins project.</a:t>
            </a:r>
            <a:endParaRPr b="0" lang="en-IN" sz="1400" spc="-1" strike="noStrike"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" sz="1400" spc="-1" strike="noStrike">
                <a:solidFill>
                  <a:srgbClr val="000000"/>
                </a:solidFill>
                <a:latin typeface="Arial"/>
                <a:ea typeface="Arial"/>
              </a:rPr>
              <a:t>7. Implement use of Global Tools Configuration to use NodeJS effectively</a:t>
            </a:r>
            <a:endParaRPr b="0" lang="en-IN" sz="1400" spc="-1" strike="noStrike"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" sz="1400" spc="-1" strike="noStrike">
                <a:solidFill>
                  <a:srgbClr val="000000"/>
                </a:solidFill>
                <a:latin typeface="Arial"/>
                <a:ea typeface="Arial"/>
              </a:rPr>
              <a:t>8. Requirements:</a:t>
            </a:r>
            <a:endParaRPr b="0" lang="en-IN" sz="1400" spc="-1" strike="noStrike"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" sz="1400" spc="-1" strike="noStrike">
                <a:solidFill>
                  <a:srgbClr val="000000"/>
                </a:solidFill>
                <a:latin typeface="Arial"/>
                <a:ea typeface="Arial"/>
              </a:rPr>
              <a:t>a. Jenkins should be set up on a Cloud Virtual Machine and not from the local system</a:t>
            </a:r>
            <a:endParaRPr b="0" lang="en-IN" sz="1400" spc="-1" strike="noStrike"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" sz="1400" spc="-1" strike="noStrike">
                <a:solidFill>
                  <a:srgbClr val="000000"/>
                </a:solidFill>
                <a:latin typeface="Arial"/>
                <a:ea typeface="Arial"/>
              </a:rPr>
              <a:t>b. Any commits to the ‘main’ branch should trigger the job on Jenkins and start the build process</a:t>
            </a:r>
            <a:endParaRPr b="0" lang="en-IN" sz="1400" spc="-1" strike="noStrike"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" sz="1400" spc="-1" strike="noStrike">
                <a:solidFill>
                  <a:srgbClr val="000000"/>
                </a:solidFill>
                <a:latin typeface="Arial"/>
                <a:ea typeface="Arial"/>
              </a:rPr>
              <a:t>c. Use Github webhooks to trigger builds</a:t>
            </a:r>
            <a:endParaRPr b="0" lang="en-IN" sz="1400" spc="-1" strike="noStrike"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" sz="1400" spc="-1" strike="noStrike">
                <a:solidFill>
                  <a:srgbClr val="000000"/>
                </a:solidFill>
                <a:latin typeface="Arial"/>
                <a:ea typeface="Arial"/>
              </a:rPr>
              <a:t>d. The first part of the Jenkins job should be creating the package</a:t>
            </a:r>
            <a:endParaRPr b="0" lang="en-IN" sz="1400" spc="-1" strike="noStrike"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" sz="1400" spc="-1" strike="noStrike">
                <a:solidFill>
                  <a:srgbClr val="000000"/>
                </a:solidFill>
                <a:latin typeface="Arial"/>
                <a:ea typeface="Arial"/>
              </a:rPr>
              <a:t>e. The second part of the Jenkins job will be to send the package to another VM and run it there</a:t>
            </a:r>
            <a:endParaRPr b="0" lang="en-IN" sz="1400" spc="-1" strike="noStrike"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" sz="1400" spc="-1" strike="noStrike">
                <a:solidFill>
                  <a:srgbClr val="000000"/>
                </a:solidFill>
                <a:latin typeface="Arial"/>
                <a:ea typeface="Arial"/>
              </a:rPr>
              <a:t>9. The validations can be performed by hitting endpoints: &lt;VM_IP&gt;:3000 or &lt;VM_IP&gt;:3001e Jenkins </a:t>
            </a:r>
            <a:r>
              <a:rPr b="1" lang="en" sz="1400" spc="-1" strike="noStrike">
                <a:solidFill>
                  <a:srgbClr val="000000"/>
                </a:solidFill>
                <a:latin typeface="Arial"/>
                <a:ea typeface="Arial"/>
              </a:rPr>
              <a:t>Freestyle</a:t>
            </a:r>
            <a:r>
              <a:rPr b="0" lang="en" sz="1400" spc="-1" strike="noStrike">
                <a:solidFill>
                  <a:srgbClr val="000000"/>
                </a:solidFill>
                <a:latin typeface="Arial"/>
                <a:ea typeface="Arial"/>
              </a:rPr>
              <a:t> project to set this pipeline.</a:t>
            </a:r>
            <a:endParaRPr b="0" lang="en-IN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CustomShape 1"/>
          <p:cNvSpPr/>
          <p:nvPr/>
        </p:nvSpPr>
        <p:spPr>
          <a:xfrm>
            <a:off x="2435040" y="1663560"/>
            <a:ext cx="4272480" cy="1272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algn="ctr">
              <a:lnSpc>
                <a:spcPct val="120000"/>
              </a:lnSpc>
              <a:tabLst>
                <a:tab algn="l" pos="0"/>
              </a:tabLst>
            </a:pPr>
            <a:r>
              <a:rPr b="0" lang="en" sz="5200" spc="-1" strike="noStrike">
                <a:solidFill>
                  <a:srgbClr val="ffffff"/>
                </a:solidFill>
                <a:latin typeface="Poppins Medium"/>
                <a:ea typeface="Poppins Medium"/>
              </a:rPr>
              <a:t>Thank You !</a:t>
            </a:r>
            <a:endParaRPr b="0" lang="en-IN" sz="5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CustomShape 1"/>
          <p:cNvSpPr/>
          <p:nvPr/>
        </p:nvSpPr>
        <p:spPr>
          <a:xfrm>
            <a:off x="628560" y="248760"/>
            <a:ext cx="7885800" cy="435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2200" spc="-1" strike="noStrike">
                <a:solidFill>
                  <a:srgbClr val="595959"/>
                </a:solidFill>
                <a:latin typeface="Open Sans Light"/>
                <a:ea typeface="Open Sans Light"/>
              </a:rPr>
              <a:t>Step 1: created an AWS instance</a:t>
            </a:r>
            <a:endParaRPr b="0" lang="en-IN" sz="2200" spc="-1" strike="noStrike">
              <a:latin typeface="Arial"/>
            </a:endParaRPr>
          </a:p>
        </p:txBody>
      </p:sp>
      <p:sp>
        <p:nvSpPr>
          <p:cNvPr id="134" name="CustomShape 2"/>
          <p:cNvSpPr/>
          <p:nvPr/>
        </p:nvSpPr>
        <p:spPr>
          <a:xfrm>
            <a:off x="628560" y="695880"/>
            <a:ext cx="7885800" cy="3837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35" name="Google Shape;85;p18" descr=""/>
          <p:cNvPicPr/>
          <p:nvPr/>
        </p:nvPicPr>
        <p:blipFill>
          <a:blip r:embed="rId1"/>
          <a:stretch/>
        </p:blipFill>
        <p:spPr>
          <a:xfrm>
            <a:off x="280080" y="685080"/>
            <a:ext cx="8418240" cy="4184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CustomShape 1"/>
          <p:cNvSpPr/>
          <p:nvPr/>
        </p:nvSpPr>
        <p:spPr>
          <a:xfrm>
            <a:off x="628560" y="248760"/>
            <a:ext cx="7885800" cy="435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2400" spc="-1" strike="noStrike">
                <a:solidFill>
                  <a:srgbClr val="595959"/>
                </a:solidFill>
                <a:latin typeface="Open Sans Light"/>
                <a:ea typeface="Open Sans Light"/>
              </a:rPr>
              <a:t>Step 2 : connecting terminal with AWS instance</a:t>
            </a:r>
            <a:endParaRPr b="0" lang="en-IN" sz="2400" spc="-1" strike="noStrike">
              <a:latin typeface="Arial"/>
            </a:endParaRPr>
          </a:p>
        </p:txBody>
      </p:sp>
      <p:pic>
        <p:nvPicPr>
          <p:cNvPr id="137" name="Google Shape;91;p19" descr=""/>
          <p:cNvPicPr/>
          <p:nvPr/>
        </p:nvPicPr>
        <p:blipFill>
          <a:blip r:embed="rId1"/>
          <a:stretch/>
        </p:blipFill>
        <p:spPr>
          <a:xfrm>
            <a:off x="523080" y="685080"/>
            <a:ext cx="8231400" cy="41097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CustomShape 1"/>
          <p:cNvSpPr/>
          <p:nvPr/>
        </p:nvSpPr>
        <p:spPr>
          <a:xfrm>
            <a:off x="628560" y="248760"/>
            <a:ext cx="7885800" cy="435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2200" spc="-1" strike="noStrike">
                <a:solidFill>
                  <a:srgbClr val="595959"/>
                </a:solidFill>
                <a:latin typeface="Open Sans Light"/>
                <a:ea typeface="Open Sans Light"/>
              </a:rPr>
              <a:t>Step 3: Installing JDK</a:t>
            </a:r>
            <a:endParaRPr b="0" lang="en-IN" sz="2200" spc="-1" strike="noStrike">
              <a:latin typeface="Arial"/>
            </a:endParaRPr>
          </a:p>
        </p:txBody>
      </p:sp>
      <p:pic>
        <p:nvPicPr>
          <p:cNvPr id="139" name="Google Shape;97;p20" descr=""/>
          <p:cNvPicPr/>
          <p:nvPr/>
        </p:nvPicPr>
        <p:blipFill>
          <a:blip r:embed="rId1"/>
          <a:stretch/>
        </p:blipFill>
        <p:spPr>
          <a:xfrm>
            <a:off x="545400" y="685080"/>
            <a:ext cx="8149320" cy="41526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CustomShape 1"/>
          <p:cNvSpPr/>
          <p:nvPr/>
        </p:nvSpPr>
        <p:spPr>
          <a:xfrm>
            <a:off x="628560" y="248760"/>
            <a:ext cx="7885800" cy="435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2200" spc="-1" strike="noStrike">
                <a:solidFill>
                  <a:srgbClr val="595959"/>
                </a:solidFill>
                <a:latin typeface="Open Sans Light"/>
                <a:ea typeface="Open Sans Light"/>
              </a:rPr>
              <a:t>Step-4 Installing Jenkins</a:t>
            </a:r>
            <a:endParaRPr b="0" lang="en-IN" sz="2200" spc="-1" strike="noStrike">
              <a:latin typeface="Arial"/>
            </a:endParaRPr>
          </a:p>
        </p:txBody>
      </p:sp>
      <p:pic>
        <p:nvPicPr>
          <p:cNvPr id="141" name="Google Shape;103;p21" descr=""/>
          <p:cNvPicPr/>
          <p:nvPr/>
        </p:nvPicPr>
        <p:blipFill>
          <a:blip r:embed="rId1"/>
          <a:stretch/>
        </p:blipFill>
        <p:spPr>
          <a:xfrm>
            <a:off x="152280" y="837360"/>
            <a:ext cx="8838000" cy="36147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CustomShape 1"/>
          <p:cNvSpPr/>
          <p:nvPr/>
        </p:nvSpPr>
        <p:spPr>
          <a:xfrm>
            <a:off x="628560" y="248760"/>
            <a:ext cx="7885800" cy="435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2000" spc="-1" strike="noStrike">
                <a:solidFill>
                  <a:srgbClr val="595959"/>
                </a:solidFill>
                <a:latin typeface="Open Sans Light"/>
                <a:ea typeface="Open Sans Light"/>
              </a:rPr>
              <a:t>Step 5: Fork the node-hello repository</a:t>
            </a:r>
            <a:endParaRPr b="0" lang="en-IN" sz="2000" spc="-1" strike="noStrike">
              <a:latin typeface="Arial"/>
            </a:endParaRPr>
          </a:p>
        </p:txBody>
      </p:sp>
      <p:pic>
        <p:nvPicPr>
          <p:cNvPr id="143" name="Google Shape;109;p22" descr=""/>
          <p:cNvPicPr/>
          <p:nvPr/>
        </p:nvPicPr>
        <p:blipFill>
          <a:blip r:embed="rId1"/>
          <a:stretch/>
        </p:blipFill>
        <p:spPr>
          <a:xfrm>
            <a:off x="972360" y="685080"/>
            <a:ext cx="7675560" cy="39463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14;p23" descr=""/>
          <p:cNvPicPr/>
          <p:nvPr/>
        </p:nvPicPr>
        <p:blipFill>
          <a:blip r:embed="rId1"/>
          <a:stretch/>
        </p:blipFill>
        <p:spPr>
          <a:xfrm>
            <a:off x="264600" y="555840"/>
            <a:ext cx="8838000" cy="3633120"/>
          </a:xfrm>
          <a:prstGeom prst="rect">
            <a:avLst/>
          </a:prstGeom>
          <a:ln>
            <a:noFill/>
          </a:ln>
        </p:spPr>
      </p:pic>
      <p:sp>
        <p:nvSpPr>
          <p:cNvPr id="145" name="CustomShape 1"/>
          <p:cNvSpPr/>
          <p:nvPr/>
        </p:nvSpPr>
        <p:spPr>
          <a:xfrm>
            <a:off x="0" y="0"/>
            <a:ext cx="8463240" cy="518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2200" spc="-1" strike="noStrike">
                <a:solidFill>
                  <a:srgbClr val="595959"/>
                </a:solidFill>
                <a:latin typeface="Open Sans Light"/>
                <a:ea typeface="Open Sans Light"/>
              </a:rPr>
              <a:t>Step 6: Changing Permission</a:t>
            </a:r>
            <a:endParaRPr b="0" lang="en-IN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CustomShape 1"/>
          <p:cNvSpPr/>
          <p:nvPr/>
        </p:nvSpPr>
        <p:spPr>
          <a:xfrm>
            <a:off x="628560" y="248760"/>
            <a:ext cx="7885800" cy="435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 fontScale="5000"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6600" spc="-1" strike="noStrike">
                <a:solidFill>
                  <a:srgbClr val="595959"/>
                </a:solidFill>
                <a:latin typeface="Open Sans Light"/>
                <a:ea typeface="Open Sans Light"/>
              </a:rPr>
              <a:t>Step 7: Starting with jenkins</a:t>
            </a:r>
            <a:br/>
            <a:endParaRPr b="0" lang="en-IN" sz="6600" spc="-1" strike="noStrike">
              <a:latin typeface="Arial"/>
            </a:endParaRPr>
          </a:p>
        </p:txBody>
      </p:sp>
      <p:pic>
        <p:nvPicPr>
          <p:cNvPr id="147" name="Google Shape;121;p24" descr=""/>
          <p:cNvPicPr/>
          <p:nvPr/>
        </p:nvPicPr>
        <p:blipFill>
          <a:blip r:embed="rId1"/>
          <a:stretch/>
        </p:blipFill>
        <p:spPr>
          <a:xfrm>
            <a:off x="316800" y="864000"/>
            <a:ext cx="8288280" cy="3744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</TotalTime>
  <Application>LibreOffice/6.4.7.2$Linux_X86_64 LibreOffice_project/40$Build-2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en-IN</dc:language>
  <cp:lastModifiedBy/>
  <dcterms:modified xsi:type="dcterms:W3CDTF">2021-09-02T21:30:28Z</dcterms:modified>
  <cp:revision>3</cp:revision>
  <dc:subject/>
  <dc:title/>
</cp:coreProperties>
</file>